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 viettruong" userId="b5069f69e50ac955" providerId="LiveId" clId="{7579CFE9-F6E5-420E-9472-CC3C57F52815}"/>
    <pc:docChg chg="modSld">
      <pc:chgData name="le viettruong" userId="b5069f69e50ac955" providerId="LiveId" clId="{7579CFE9-F6E5-420E-9472-CC3C57F52815}" dt="2024-08-09T15:15:56.169" v="4" actId="20577"/>
      <pc:docMkLst>
        <pc:docMk/>
      </pc:docMkLst>
      <pc:sldChg chg="modSp mod">
        <pc:chgData name="le viettruong" userId="b5069f69e50ac955" providerId="LiveId" clId="{7579CFE9-F6E5-420E-9472-CC3C57F52815}" dt="2024-08-09T15:15:56.169" v="4" actId="20577"/>
        <pc:sldMkLst>
          <pc:docMk/>
          <pc:sldMk cId="1062316274" sldId="269"/>
        </pc:sldMkLst>
        <pc:spChg chg="mod">
          <ac:chgData name="le viettruong" userId="b5069f69e50ac955" providerId="LiveId" clId="{7579CFE9-F6E5-420E-9472-CC3C57F52815}" dt="2024-08-09T15:15:56.169" v="4" actId="20577"/>
          <ac:spMkLst>
            <pc:docMk/>
            <pc:sldMk cId="1062316274" sldId="269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738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3535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136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828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91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6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841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372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243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578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925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3C2E3-BE83-4773-9413-630D5CC20F54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273AD-806F-4958-B024-0122021714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36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QPAN, TTATXH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năng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giám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sát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HĐND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QPAN, TTATXH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(</a:t>
            </a:r>
            <a:r>
              <a:rPr lang="en-US" dirty="0" err="1"/>
              <a:t>Hội</a:t>
            </a:r>
            <a:r>
              <a:rPr lang="en-US" dirty="0"/>
              <a:t>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huấn</a:t>
            </a:r>
            <a:r>
              <a:rPr lang="en-US" dirty="0"/>
              <a:t> ĐBHĐND </a:t>
            </a:r>
            <a:r>
              <a:rPr lang="en-US" dirty="0" err="1"/>
              <a:t>tỉnh</a:t>
            </a:r>
            <a:r>
              <a:rPr lang="en-US" dirty="0"/>
              <a:t> </a:t>
            </a:r>
            <a:r>
              <a:rPr lang="en-US" dirty="0" err="1"/>
              <a:t>Hưng</a:t>
            </a:r>
            <a:r>
              <a:rPr lang="en-US" dirty="0"/>
              <a:t> </a:t>
            </a:r>
            <a:r>
              <a:rPr lang="en-US" dirty="0" err="1"/>
              <a:t>Yên</a:t>
            </a:r>
            <a:r>
              <a:rPr lang="en-US" dirty="0"/>
              <a:t> </a:t>
            </a:r>
            <a:r>
              <a:rPr lang="en-US" dirty="0" err="1"/>
              <a:t>tháng</a:t>
            </a:r>
            <a:r>
              <a:rPr lang="en-US" dirty="0"/>
              <a:t> 8/2024)</a:t>
            </a:r>
          </a:p>
        </p:txBody>
      </p:sp>
    </p:spTree>
    <p:extLst>
      <p:ext uri="{BB962C8B-B14F-4D97-AF65-F5344CB8AC3E}">
        <p14:creationId xmlns:p14="http://schemas.microsoft.com/office/powerpoint/2010/main" val="23709047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: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vận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,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tiễn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HP, PL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,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hạn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đó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QPAN, TTATXH</a:t>
            </a:r>
          </a:p>
          <a:p>
            <a:pPr marL="514350" indent="-514350">
              <a:buAutoNum type="arabicParenR"/>
            </a:pP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 GS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QPAN, TTATXH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huy</a:t>
            </a:r>
            <a:r>
              <a:rPr lang="en-US" dirty="0"/>
              <a:t>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giúp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(VP) </a:t>
            </a:r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ý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quân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, </a:t>
            </a:r>
            <a:r>
              <a:rPr lang="en-US" dirty="0" err="1"/>
              <a:t>công</a:t>
            </a:r>
            <a:r>
              <a:rPr lang="en-US" dirty="0"/>
              <a:t> an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xuất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chương</a:t>
            </a:r>
            <a:r>
              <a:rPr lang="en-US" dirty="0"/>
              <a:t> </a:t>
            </a:r>
            <a:r>
              <a:rPr lang="en-US" dirty="0" err="1"/>
              <a:t>trình</a:t>
            </a:r>
            <a:r>
              <a:rPr lang="en-US" dirty="0"/>
              <a:t>, </a:t>
            </a:r>
            <a:r>
              <a:rPr lang="en-US" dirty="0" err="1"/>
              <a:t>lựa</a:t>
            </a:r>
            <a:r>
              <a:rPr lang="en-US" dirty="0"/>
              <a:t>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bố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5726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(</a:t>
            </a:r>
            <a:r>
              <a:rPr lang="en-US" dirty="0" err="1"/>
              <a:t>tiếp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TTHĐND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, ban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,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CTHĐGS </a:t>
            </a:r>
            <a:r>
              <a:rPr lang="en-US" dirty="0" err="1"/>
              <a:t>của</a:t>
            </a:r>
            <a:r>
              <a:rPr lang="en-US" dirty="0"/>
              <a:t> HĐND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QPAN, TTATXH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QPAN, TTATXH </a:t>
            </a:r>
            <a:r>
              <a:rPr lang="en-US" dirty="0" err="1"/>
              <a:t>đòi</a:t>
            </a:r>
            <a:r>
              <a:rPr lang="en-US" dirty="0"/>
              <a:t> </a:t>
            </a:r>
            <a:r>
              <a:rPr lang="en-US" dirty="0" err="1"/>
              <a:t>hỏi</a:t>
            </a:r>
            <a:r>
              <a:rPr lang="en-US" dirty="0"/>
              <a:t> HĐND </a:t>
            </a:r>
            <a:r>
              <a:rPr lang="en-US" dirty="0" err="1"/>
              <a:t>thông</a:t>
            </a:r>
            <a:r>
              <a:rPr lang="en-US" dirty="0"/>
              <a:t> qua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đúng</a:t>
            </a:r>
            <a:r>
              <a:rPr lang="en-US" dirty="0"/>
              <a:t> </a:t>
            </a:r>
            <a:r>
              <a:rPr lang="en-US" dirty="0" err="1"/>
              <a:t>đắn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giải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củng</a:t>
            </a:r>
            <a:r>
              <a:rPr lang="en-US" dirty="0"/>
              <a:t> </a:t>
            </a:r>
            <a:r>
              <a:rPr lang="en-US" dirty="0" err="1"/>
              <a:t>cố</a:t>
            </a:r>
            <a:r>
              <a:rPr lang="en-US" dirty="0"/>
              <a:t> QPAN, TTATXH,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dân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đầy</a:t>
            </a:r>
            <a:r>
              <a:rPr lang="en-US" dirty="0"/>
              <a:t> </a:t>
            </a:r>
            <a:r>
              <a:rPr lang="en-US" dirty="0" err="1"/>
              <a:t>đủ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mình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050636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QPAN, TTATXH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rabicParenR"/>
            </a:pP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QPAN, TTATXH,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2 </a:t>
            </a:r>
            <a:r>
              <a:rPr lang="en-US" dirty="0" err="1"/>
              <a:t>nhóm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QPAN, TTATXH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(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,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nền</a:t>
            </a:r>
            <a:r>
              <a:rPr lang="en-US" dirty="0"/>
              <a:t> QPTD, ANND, TTQPTA, TTANND, GDQPAN, XD LLVTND)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tuân</a:t>
            </a:r>
            <a:r>
              <a:rPr lang="en-US" dirty="0"/>
              <a:t> </a:t>
            </a:r>
            <a:r>
              <a:rPr lang="en-US" dirty="0" err="1"/>
              <a:t>thủ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HP, PL </a:t>
            </a:r>
            <a:r>
              <a:rPr lang="en-US" dirty="0" err="1"/>
              <a:t>gắn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,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hạn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trách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UBND,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QS, CA (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trách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(</a:t>
            </a:r>
            <a:r>
              <a:rPr lang="en-US" dirty="0" err="1"/>
              <a:t>Trao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trạng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ở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hội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nêu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rút</a:t>
            </a:r>
            <a:r>
              <a:rPr lang="en-US" dirty="0"/>
              <a:t> </a:t>
            </a: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nghiệm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vấn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HĐND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huy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GS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vì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nó</a:t>
            </a:r>
            <a:r>
              <a:rPr lang="en-US" dirty="0"/>
              <a:t>. HĐND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mọi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QPAN, TTATXH </a:t>
            </a:r>
            <a:r>
              <a:rPr lang="en-US" dirty="0" err="1"/>
              <a:t>trừ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yêu</a:t>
            </a:r>
            <a:r>
              <a:rPr lang="en-US" dirty="0"/>
              <a:t> </a:t>
            </a:r>
            <a:r>
              <a:rPr lang="en-US" dirty="0" err="1"/>
              <a:t>cầu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BMNN</a:t>
            </a:r>
          </a:p>
        </p:txBody>
      </p:sp>
    </p:spTree>
    <p:extLst>
      <p:ext uri="{BB962C8B-B14F-4D97-AF65-F5344CB8AC3E}">
        <p14:creationId xmlns:p14="http://schemas.microsoft.com/office/powerpoint/2010/main" val="263338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(</a:t>
            </a:r>
            <a:r>
              <a:rPr lang="en-US" dirty="0" err="1"/>
              <a:t>tiếp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: </a:t>
            </a:r>
            <a:r>
              <a:rPr lang="en-US" dirty="0" err="1"/>
              <a:t>Đây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phù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QPAN, TTATXH,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đi</a:t>
            </a:r>
            <a:r>
              <a:rPr lang="en-US" dirty="0"/>
              <a:t> </a:t>
            </a:r>
            <a:r>
              <a:rPr lang="en-US" dirty="0" err="1"/>
              <a:t>sâu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nội</a:t>
            </a:r>
            <a:r>
              <a:rPr lang="en-US" dirty="0"/>
              <a:t> dung, 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đến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trách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. </a:t>
            </a:r>
            <a:r>
              <a:rPr lang="en-US" dirty="0" err="1"/>
              <a:t>Tuy</a:t>
            </a:r>
            <a:r>
              <a:rPr lang="en-US" dirty="0"/>
              <a:t> </a:t>
            </a:r>
            <a:r>
              <a:rPr lang="en-US" dirty="0" err="1"/>
              <a:t>nhiên</a:t>
            </a:r>
            <a:r>
              <a:rPr lang="en-US" dirty="0"/>
              <a:t>,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,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,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tiễn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khâu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cương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đầu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cương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Đoàn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dự</a:t>
            </a:r>
            <a:r>
              <a:rPr lang="en-US" dirty="0"/>
              <a:t> </a:t>
            </a:r>
            <a:r>
              <a:rPr lang="en-US" dirty="0" err="1"/>
              <a:t>thảo</a:t>
            </a:r>
            <a:r>
              <a:rPr lang="en-US" dirty="0"/>
              <a:t>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quyết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UBND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,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HĐND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dưới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khi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trái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HP, </a:t>
            </a:r>
            <a:r>
              <a:rPr lang="en-US" dirty="0" err="1"/>
              <a:t>luật</a:t>
            </a:r>
            <a:r>
              <a:rPr lang="en-US" dirty="0"/>
              <a:t>, VBQPPL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, NQ </a:t>
            </a:r>
            <a:r>
              <a:rPr lang="en-US" dirty="0" err="1"/>
              <a:t>của</a:t>
            </a:r>
            <a:r>
              <a:rPr lang="en-US" dirty="0"/>
              <a:t> HĐND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cấp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 err="1"/>
              <a:t>Hậu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: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dõi</a:t>
            </a:r>
            <a:r>
              <a:rPr lang="en-US" dirty="0"/>
              <a:t>, </a:t>
            </a:r>
            <a:r>
              <a:rPr lang="en-US" dirty="0" err="1"/>
              <a:t>đôn</a:t>
            </a:r>
            <a:r>
              <a:rPr lang="en-US" dirty="0"/>
              <a:t> </a:t>
            </a:r>
            <a:r>
              <a:rPr lang="en-US" dirty="0" err="1"/>
              <a:t>đốc</a:t>
            </a:r>
            <a:r>
              <a:rPr lang="en-US" dirty="0"/>
              <a:t>,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8939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luận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HĐND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ở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trương</a:t>
            </a:r>
            <a:r>
              <a:rPr lang="en-US" dirty="0"/>
              <a:t>, </a:t>
            </a:r>
            <a:r>
              <a:rPr lang="en-US" dirty="0" err="1"/>
              <a:t>biện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huy</a:t>
            </a:r>
            <a:r>
              <a:rPr lang="en-US" dirty="0"/>
              <a:t> </a:t>
            </a:r>
            <a:r>
              <a:rPr lang="en-US" dirty="0" err="1"/>
              <a:t>thế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, </a:t>
            </a:r>
            <a:r>
              <a:rPr lang="en-US" dirty="0" err="1"/>
              <a:t>củng</a:t>
            </a:r>
            <a:r>
              <a:rPr lang="en-US" dirty="0"/>
              <a:t> </a:t>
            </a:r>
            <a:r>
              <a:rPr lang="en-US" dirty="0" err="1"/>
              <a:t>cố</a:t>
            </a:r>
            <a:r>
              <a:rPr lang="en-US" dirty="0"/>
              <a:t> QPAN, TTATXH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. </a:t>
            </a:r>
            <a:r>
              <a:rPr lang="en-US" dirty="0" err="1"/>
              <a:t>Để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,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quả</a:t>
            </a:r>
            <a:r>
              <a:rPr lang="en-US" dirty="0"/>
              <a:t>, HĐND </a:t>
            </a:r>
            <a:r>
              <a:rPr lang="en-US" dirty="0" err="1"/>
              <a:t>mà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HĐND, </a:t>
            </a:r>
            <a:r>
              <a:rPr lang="en-US" dirty="0" err="1"/>
              <a:t>Đại</a:t>
            </a:r>
            <a:r>
              <a:rPr lang="en-US" dirty="0"/>
              <a:t> </a:t>
            </a:r>
            <a:r>
              <a:rPr lang="en-US" dirty="0" err="1"/>
              <a:t>biểu</a:t>
            </a:r>
            <a:r>
              <a:rPr lang="en-US" dirty="0"/>
              <a:t> HĐND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err="1"/>
              <a:t>trong</a:t>
            </a:r>
            <a:r>
              <a:rPr lang="en-US"/>
              <a:t> công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chuẩn</a:t>
            </a:r>
            <a:r>
              <a:rPr lang="en-US" dirty="0"/>
              <a:t> </a:t>
            </a:r>
            <a:r>
              <a:rPr lang="en-US" dirty="0" err="1"/>
              <a:t>bị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như</a:t>
            </a:r>
            <a:r>
              <a:rPr lang="en-US" dirty="0"/>
              <a:t> </a:t>
            </a:r>
            <a:r>
              <a:rPr lang="en-US" dirty="0" err="1"/>
              <a:t>tiến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.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vững</a:t>
            </a:r>
            <a:r>
              <a:rPr lang="en-US" dirty="0"/>
              <a:t> </a:t>
            </a:r>
            <a:r>
              <a:rPr lang="en-US" dirty="0" err="1"/>
              <a:t>mạnh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QPAN, TTATXH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bàn</a:t>
            </a:r>
            <a:r>
              <a:rPr lang="en-US" dirty="0"/>
              <a:t> </a:t>
            </a:r>
            <a:r>
              <a:rPr lang="en-US" dirty="0" err="1"/>
              <a:t>sẽ</a:t>
            </a:r>
            <a:r>
              <a:rPr lang="en-US" dirty="0"/>
              <a:t> </a:t>
            </a:r>
            <a:r>
              <a:rPr lang="en-US" dirty="0" err="1"/>
              <a:t>góp</a:t>
            </a:r>
            <a:r>
              <a:rPr lang="en-US" dirty="0"/>
              <a:t> </a:t>
            </a:r>
            <a:r>
              <a:rPr lang="en-US" dirty="0" err="1"/>
              <a:t>phần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mục</a:t>
            </a:r>
            <a:r>
              <a:rPr lang="en-US" dirty="0"/>
              <a:t>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chung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đất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sựu</a:t>
            </a:r>
            <a:r>
              <a:rPr lang="en-US" dirty="0"/>
              <a:t> </a:t>
            </a:r>
            <a:r>
              <a:rPr lang="en-US" dirty="0" err="1"/>
              <a:t>bất</a:t>
            </a:r>
            <a:r>
              <a:rPr lang="en-US" dirty="0"/>
              <a:t> </a:t>
            </a:r>
            <a:r>
              <a:rPr lang="en-US" dirty="0" err="1"/>
              <a:t>khả</a:t>
            </a:r>
            <a:r>
              <a:rPr lang="en-US" dirty="0"/>
              <a:t> </a:t>
            </a:r>
            <a:r>
              <a:rPr lang="en-US" dirty="0" err="1"/>
              <a:t>xâm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,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vẹn</a:t>
            </a:r>
            <a:r>
              <a:rPr lang="en-US" dirty="0"/>
              <a:t> </a:t>
            </a:r>
            <a:r>
              <a:rPr lang="en-US" dirty="0" err="1"/>
              <a:t>lãnh</a:t>
            </a:r>
            <a:r>
              <a:rPr lang="en-US" dirty="0"/>
              <a:t> </a:t>
            </a:r>
            <a:r>
              <a:rPr lang="en-US" dirty="0" err="1"/>
              <a:t>thổ</a:t>
            </a:r>
            <a:r>
              <a:rPr lang="en-US" dirty="0"/>
              <a:t>,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ổn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CHXHCNVN.</a:t>
            </a:r>
          </a:p>
          <a:p>
            <a:pPr marL="0" indent="0">
              <a:buNone/>
            </a:pPr>
            <a:r>
              <a:rPr lang="en-US" dirty="0"/>
              <a:t>Xin </a:t>
            </a:r>
            <a:r>
              <a:rPr lang="en-US" dirty="0" err="1"/>
              <a:t>trân</a:t>
            </a:r>
            <a:r>
              <a:rPr lang="en-US" dirty="0"/>
              <a:t> </a:t>
            </a:r>
            <a:r>
              <a:rPr lang="en-US" dirty="0" err="1"/>
              <a:t>trọng</a:t>
            </a:r>
            <a:r>
              <a:rPr lang="en-US" dirty="0"/>
              <a:t> </a:t>
            </a:r>
            <a:r>
              <a:rPr lang="en-US" dirty="0" err="1"/>
              <a:t>cảm</a:t>
            </a:r>
            <a:r>
              <a:rPr lang="en-US" dirty="0"/>
              <a:t> </a:t>
            </a:r>
            <a:r>
              <a:rPr lang="en-US" dirty="0" err="1"/>
              <a:t>ơn</a:t>
            </a:r>
            <a:r>
              <a:rPr lang="en-US" dirty="0"/>
              <a:t>! </a:t>
            </a:r>
          </a:p>
        </p:txBody>
      </p:sp>
    </p:spTree>
    <p:extLst>
      <p:ext uri="{BB962C8B-B14F-4D97-AF65-F5344CB8AC3E}">
        <p14:creationId xmlns:p14="http://schemas.microsoft.com/office/powerpoint/2010/main" val="10623162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QPAN, TTATXH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phòng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an </a:t>
            </a:r>
            <a:r>
              <a:rPr lang="en-US" dirty="0" err="1"/>
              <a:t>ninh</a:t>
            </a:r>
            <a:r>
              <a:rPr lang="en-US" dirty="0"/>
              <a:t> </a:t>
            </a:r>
            <a:r>
              <a:rPr lang="en-US" dirty="0" err="1"/>
              <a:t>quốc</a:t>
            </a:r>
            <a:r>
              <a:rPr lang="en-US" dirty="0"/>
              <a:t> </a:t>
            </a:r>
            <a:r>
              <a:rPr lang="en-US" dirty="0" err="1"/>
              <a:t>gia</a:t>
            </a:r>
            <a:endParaRPr lang="en-US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dirty="0" err="1"/>
              <a:t>Khái</a:t>
            </a:r>
            <a:r>
              <a:rPr lang="en-US" dirty="0"/>
              <a:t> </a:t>
            </a:r>
            <a:r>
              <a:rPr lang="en-US" dirty="0" err="1"/>
              <a:t>niệm</a:t>
            </a:r>
            <a:r>
              <a:rPr lang="en-US" dirty="0"/>
              <a:t> TTATXH</a:t>
            </a:r>
          </a:p>
        </p:txBody>
      </p:sp>
    </p:spTree>
    <p:extLst>
      <p:ext uri="{BB962C8B-B14F-4D97-AF65-F5344CB8AC3E}">
        <p14:creationId xmlns:p14="http://schemas.microsoft.com/office/powerpoint/2010/main" val="631584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Tổng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(</a:t>
            </a:r>
            <a:r>
              <a:rPr lang="en-US" dirty="0" err="1"/>
              <a:t>tiếp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,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QPAN, TTATXH;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</a:t>
            </a:r>
            <a:r>
              <a:rPr lang="en-US" dirty="0" err="1"/>
              <a:t>tăng</a:t>
            </a:r>
            <a:r>
              <a:rPr lang="en-US" dirty="0"/>
              <a:t> </a:t>
            </a:r>
            <a:r>
              <a:rPr lang="en-US" dirty="0" err="1"/>
              <a:t>cường</a:t>
            </a:r>
            <a:r>
              <a:rPr lang="en-US" dirty="0"/>
              <a:t> QPAN, TTATXH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mới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, </a:t>
            </a:r>
            <a:r>
              <a:rPr lang="en-US" dirty="0" err="1"/>
              <a:t>vai</a:t>
            </a:r>
            <a:r>
              <a:rPr lang="en-US" dirty="0"/>
              <a:t> </a:t>
            </a:r>
            <a:r>
              <a:rPr lang="en-US" dirty="0" err="1"/>
              <a:t>trò</a:t>
            </a:r>
            <a:r>
              <a:rPr lang="en-US" dirty="0"/>
              <a:t>: 1 </a:t>
            </a:r>
            <a:r>
              <a:rPr lang="en-US" dirty="0" err="1"/>
              <a:t>trong</a:t>
            </a:r>
            <a:r>
              <a:rPr lang="en-US" dirty="0"/>
              <a:t> 2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chiến</a:t>
            </a:r>
            <a:r>
              <a:rPr lang="en-US" dirty="0"/>
              <a:t> </a:t>
            </a:r>
            <a:r>
              <a:rPr lang="en-US" dirty="0" err="1"/>
              <a:t>lược</a:t>
            </a:r>
            <a:endParaRPr lang="en-US" dirty="0"/>
          </a:p>
          <a:p>
            <a:pPr>
              <a:buFont typeface="Wingdings" panose="05000000000000000000" pitchFamily="2" charset="2"/>
              <a:buChar char="v"/>
            </a:pP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cần</a:t>
            </a:r>
            <a:r>
              <a:rPr lang="en-US" dirty="0"/>
              <a:t> </a:t>
            </a:r>
            <a:r>
              <a:rPr lang="en-US" dirty="0" err="1"/>
              <a:t>thiết</a:t>
            </a:r>
            <a:r>
              <a:rPr lang="en-US" dirty="0"/>
              <a:t> : </a:t>
            </a:r>
            <a:r>
              <a:rPr lang="en-US" dirty="0" err="1"/>
              <a:t>Nhận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Đảng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QPAN, TTATXH</a:t>
            </a:r>
          </a:p>
        </p:txBody>
      </p:sp>
    </p:spTree>
    <p:extLst>
      <p:ext uri="{BB962C8B-B14F-4D97-AF65-F5344CB8AC3E}">
        <p14:creationId xmlns:p14="http://schemas.microsoft.com/office/powerpoint/2010/main" val="20339294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, CN, NV, QH </a:t>
            </a:r>
            <a:r>
              <a:rPr lang="en-US" dirty="0" err="1"/>
              <a:t>của</a:t>
            </a:r>
            <a:r>
              <a:rPr lang="en-US" dirty="0"/>
              <a:t> HĐND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QPAN, TTATXH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trí</a:t>
            </a:r>
            <a:r>
              <a:rPr lang="en-US" dirty="0"/>
              <a:t>: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ở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phương</a:t>
            </a:r>
            <a:endParaRPr lang="en-US" dirty="0"/>
          </a:p>
          <a:p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: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những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đề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;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HP, PL;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nghị</a:t>
            </a:r>
            <a:endParaRPr lang="en-US" dirty="0"/>
          </a:p>
          <a:p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,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hạn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QPAN, TTATXH: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QĐ </a:t>
            </a:r>
            <a:r>
              <a:rPr lang="en-US" dirty="0" err="1"/>
              <a:t>biện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PL </a:t>
            </a:r>
            <a:r>
              <a:rPr lang="en-US" dirty="0" err="1"/>
              <a:t>về</a:t>
            </a:r>
            <a:r>
              <a:rPr lang="en-US" dirty="0"/>
              <a:t> QPAN, TTATXH, ANCT, PCTN, TP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bàn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QĐ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trương</a:t>
            </a:r>
            <a:r>
              <a:rPr lang="en-US" dirty="0"/>
              <a:t>, </a:t>
            </a:r>
            <a:r>
              <a:rPr lang="en-US" dirty="0" err="1"/>
              <a:t>Biện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huy</a:t>
            </a:r>
            <a:r>
              <a:rPr lang="en-US" dirty="0"/>
              <a:t> </a:t>
            </a:r>
            <a:r>
              <a:rPr lang="en-US" dirty="0" err="1"/>
              <a:t>tiềm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nền</a:t>
            </a:r>
            <a:r>
              <a:rPr lang="en-US" dirty="0"/>
              <a:t> QPTD, ANND, KVPT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QĐ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trương</a:t>
            </a:r>
            <a:r>
              <a:rPr lang="en-US" dirty="0"/>
              <a:t>, </a:t>
            </a:r>
            <a:r>
              <a:rPr lang="en-US" dirty="0" err="1"/>
              <a:t>biện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XD LLDQTV, DBĐV, CA </a:t>
            </a:r>
            <a:r>
              <a:rPr lang="en-US" dirty="0" err="1"/>
              <a:t>xã</a:t>
            </a:r>
            <a:r>
              <a:rPr lang="en-US" dirty="0"/>
              <a:t>;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KT-QPAN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/>
              <a:t>QĐ </a:t>
            </a:r>
            <a:r>
              <a:rPr lang="en-US" dirty="0" err="1"/>
              <a:t>biện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TTCC, TTATGT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79059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điểm</a:t>
            </a:r>
            <a:r>
              <a:rPr lang="en-US" dirty="0"/>
              <a:t>,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thù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QPAN, TTATXH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Khách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: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vệ</a:t>
            </a:r>
            <a:r>
              <a:rPr lang="en-US" dirty="0"/>
              <a:t> </a:t>
            </a:r>
            <a:r>
              <a:rPr lang="en-US" dirty="0" err="1"/>
              <a:t>vững</a:t>
            </a:r>
            <a:r>
              <a:rPr lang="en-US" dirty="0"/>
              <a:t> </a:t>
            </a:r>
            <a:r>
              <a:rPr lang="en-US" dirty="0" err="1"/>
              <a:t>chắc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vẹn</a:t>
            </a:r>
            <a:r>
              <a:rPr lang="en-US" dirty="0"/>
              <a:t> </a:t>
            </a:r>
            <a:r>
              <a:rPr lang="en-US" dirty="0" err="1"/>
              <a:t>lãnh</a:t>
            </a:r>
            <a:r>
              <a:rPr lang="en-US" dirty="0"/>
              <a:t> </a:t>
            </a:r>
            <a:r>
              <a:rPr lang="en-US" dirty="0" err="1"/>
              <a:t>thổ</a:t>
            </a:r>
            <a:r>
              <a:rPr lang="en-US" dirty="0"/>
              <a:t>;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ổn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,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bền</a:t>
            </a:r>
            <a:r>
              <a:rPr lang="en-US" dirty="0"/>
              <a:t> </a:t>
            </a:r>
            <a:r>
              <a:rPr lang="en-US" dirty="0" err="1"/>
              <a:t>vững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chế</a:t>
            </a:r>
            <a:r>
              <a:rPr lang="en-US" dirty="0"/>
              <a:t> </a:t>
            </a:r>
            <a:r>
              <a:rPr lang="en-US" dirty="0" err="1"/>
              <a:t>độ</a:t>
            </a:r>
            <a:r>
              <a:rPr lang="en-US" dirty="0"/>
              <a:t> XHCN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CHXHCNVN</a:t>
            </a:r>
          </a:p>
          <a:p>
            <a:r>
              <a:rPr lang="en-US" dirty="0"/>
              <a:t>Do </a:t>
            </a:r>
            <a:r>
              <a:rPr lang="en-US" dirty="0" err="1"/>
              <a:t>Đảng</a:t>
            </a:r>
            <a:r>
              <a:rPr lang="en-US" dirty="0"/>
              <a:t> </a:t>
            </a:r>
            <a:r>
              <a:rPr lang="en-US" dirty="0" err="1"/>
              <a:t>lãnh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, </a:t>
            </a:r>
            <a:r>
              <a:rPr lang="en-US" dirty="0" err="1"/>
              <a:t>tuyệt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mọi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. CHT </a:t>
            </a:r>
            <a:r>
              <a:rPr lang="en-US" dirty="0" err="1"/>
              <a:t>quân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, </a:t>
            </a:r>
            <a:r>
              <a:rPr lang="en-US" dirty="0" err="1"/>
              <a:t>Trưởng</a:t>
            </a:r>
            <a:r>
              <a:rPr lang="en-US" dirty="0"/>
              <a:t> CA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Ban </a:t>
            </a:r>
            <a:r>
              <a:rPr lang="en-US" dirty="0" err="1"/>
              <a:t>thường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.</a:t>
            </a:r>
          </a:p>
          <a:p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chỉnh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luật</a:t>
            </a:r>
            <a:r>
              <a:rPr lang="en-US" dirty="0"/>
              <a:t> BVBMNN</a:t>
            </a:r>
          </a:p>
          <a:p>
            <a:r>
              <a:rPr lang="en-US" dirty="0"/>
              <a:t>Lao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</a:t>
            </a:r>
            <a:r>
              <a:rPr lang="en-US" dirty="0" err="1"/>
              <a:t>này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lao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biệt</a:t>
            </a:r>
            <a:r>
              <a:rPr lang="en-US" dirty="0"/>
              <a:t>, </a:t>
            </a:r>
            <a:r>
              <a:rPr lang="en-US" dirty="0" err="1"/>
              <a:t>trực</a:t>
            </a:r>
            <a:r>
              <a:rPr lang="en-US" dirty="0"/>
              <a:t> SSCĐ, SSLNV 24/24; </a:t>
            </a:r>
            <a:r>
              <a:rPr lang="en-US" dirty="0" err="1"/>
              <a:t>luôn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khan, </a:t>
            </a:r>
            <a:r>
              <a:rPr lang="en-US" dirty="0" err="1"/>
              <a:t>gian</a:t>
            </a:r>
            <a:r>
              <a:rPr lang="en-US" dirty="0"/>
              <a:t> </a:t>
            </a:r>
            <a:r>
              <a:rPr lang="en-US" dirty="0" err="1"/>
              <a:t>khổ</a:t>
            </a:r>
            <a:r>
              <a:rPr lang="en-US" dirty="0"/>
              <a:t>, </a:t>
            </a:r>
            <a:r>
              <a:rPr lang="en-US" dirty="0" err="1"/>
              <a:t>nguy</a:t>
            </a:r>
            <a:r>
              <a:rPr lang="en-US" dirty="0"/>
              <a:t> </a:t>
            </a:r>
            <a:r>
              <a:rPr lang="en-US" dirty="0" err="1"/>
              <a:t>hiểm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84084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prstClr val="black"/>
                </a:solidFill>
              </a:rPr>
              <a:t>Thuận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lợi</a:t>
            </a:r>
            <a:r>
              <a:rPr lang="en-US" dirty="0">
                <a:solidFill>
                  <a:prstClr val="black"/>
                </a:solidFill>
              </a:rPr>
              <a:t>, </a:t>
            </a:r>
            <a:r>
              <a:rPr lang="en-US" dirty="0" err="1">
                <a:solidFill>
                  <a:prstClr val="black"/>
                </a:solidFill>
              </a:rPr>
              <a:t>khó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khăn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của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lĩnh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vực</a:t>
            </a:r>
            <a:r>
              <a:rPr lang="en-US" dirty="0">
                <a:solidFill>
                  <a:prstClr val="black"/>
                </a:solidFill>
              </a:rPr>
              <a:t> QPAN, TTATXH </a:t>
            </a:r>
            <a:r>
              <a:rPr lang="en-US" dirty="0" err="1">
                <a:solidFill>
                  <a:prstClr val="black"/>
                </a:solidFill>
              </a:rPr>
              <a:t>trong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tình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hình</a:t>
            </a:r>
            <a:r>
              <a:rPr lang="en-US" dirty="0">
                <a:solidFill>
                  <a:prstClr val="black"/>
                </a:solidFill>
              </a:rPr>
              <a:t> </a:t>
            </a:r>
            <a:r>
              <a:rPr lang="en-US" dirty="0" err="1">
                <a:solidFill>
                  <a:prstClr val="black"/>
                </a:solidFill>
              </a:rPr>
              <a:t>hiện</a:t>
            </a:r>
            <a:r>
              <a:rPr lang="en-US" dirty="0">
                <a:solidFill>
                  <a:prstClr val="black"/>
                </a:solidFill>
              </a:rPr>
              <a:t> nay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Thuận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, </a:t>
            </a:r>
            <a:r>
              <a:rPr lang="en-US" dirty="0" err="1"/>
              <a:t>nhưng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tình</a:t>
            </a:r>
            <a:r>
              <a:rPr lang="en-US" dirty="0"/>
              <a:t>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, </a:t>
            </a:r>
            <a:r>
              <a:rPr lang="en-US" dirty="0" err="1"/>
              <a:t>thuận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khăn</a:t>
            </a:r>
            <a:r>
              <a:rPr lang="en-US" dirty="0"/>
              <a:t>, </a:t>
            </a:r>
            <a:r>
              <a:rPr lang="en-US" dirty="0" err="1"/>
              <a:t>thách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</a:t>
            </a:r>
            <a:r>
              <a:rPr lang="en-US" dirty="0" err="1"/>
              <a:t>luôn</a:t>
            </a:r>
            <a:r>
              <a:rPr lang="en-US" dirty="0"/>
              <a:t> </a:t>
            </a:r>
            <a:r>
              <a:rPr lang="en-US" dirty="0" err="1"/>
              <a:t>đan</a:t>
            </a:r>
            <a:r>
              <a:rPr lang="en-US" dirty="0"/>
              <a:t> </a:t>
            </a:r>
            <a:r>
              <a:rPr lang="en-US" dirty="0" err="1"/>
              <a:t>xen</a:t>
            </a:r>
            <a:r>
              <a:rPr lang="en-US" dirty="0"/>
              <a:t>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/>
              <a:t>Kinh</a:t>
            </a:r>
            <a:r>
              <a:rPr lang="en-US" dirty="0"/>
              <a:t> </a:t>
            </a:r>
            <a:r>
              <a:rPr lang="en-US" dirty="0" err="1"/>
              <a:t>tế</a:t>
            </a:r>
            <a:r>
              <a:rPr lang="en-US" dirty="0"/>
              <a:t>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, </a:t>
            </a:r>
            <a:r>
              <a:rPr lang="en-US" dirty="0" err="1"/>
              <a:t>mở</a:t>
            </a:r>
            <a:r>
              <a:rPr lang="en-US" dirty="0"/>
              <a:t> </a:t>
            </a:r>
            <a:r>
              <a:rPr lang="en-US" dirty="0" err="1"/>
              <a:t>cửa</a:t>
            </a:r>
            <a:r>
              <a:rPr lang="en-US" dirty="0"/>
              <a:t>, </a:t>
            </a:r>
            <a:r>
              <a:rPr lang="en-US" dirty="0" err="1"/>
              <a:t>hội</a:t>
            </a:r>
            <a:r>
              <a:rPr lang="en-US" dirty="0"/>
              <a:t> </a:t>
            </a:r>
            <a:r>
              <a:rPr lang="en-US" dirty="0" err="1"/>
              <a:t>nhập</a:t>
            </a:r>
            <a:r>
              <a:rPr lang="en-US" dirty="0"/>
              <a:t> </a:t>
            </a:r>
            <a:r>
              <a:rPr lang="en-US" dirty="0" err="1"/>
              <a:t>mang</a:t>
            </a:r>
            <a:r>
              <a:rPr lang="en-US" dirty="0"/>
              <a:t> </a:t>
            </a:r>
            <a:r>
              <a:rPr lang="en-US" dirty="0" err="1"/>
              <a:t>lại</a:t>
            </a:r>
            <a:r>
              <a:rPr lang="en-US" dirty="0"/>
              <a:t> </a:t>
            </a:r>
            <a:r>
              <a:rPr lang="en-US" dirty="0" err="1"/>
              <a:t>cho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 </a:t>
            </a:r>
            <a:r>
              <a:rPr lang="en-US" dirty="0" err="1"/>
              <a:t>nhiều</a:t>
            </a:r>
            <a:r>
              <a:rPr lang="en-US" dirty="0"/>
              <a:t>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thuận</a:t>
            </a:r>
            <a:r>
              <a:rPr lang="en-US" dirty="0"/>
              <a:t> </a:t>
            </a:r>
            <a:r>
              <a:rPr lang="en-US" dirty="0" err="1"/>
              <a:t>lợi</a:t>
            </a:r>
            <a:r>
              <a:rPr lang="en-US" dirty="0"/>
              <a:t>: </a:t>
            </a:r>
            <a:r>
              <a:rPr lang="en-US" dirty="0" err="1"/>
              <a:t>về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nguồn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, KHCN,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; </a:t>
            </a:r>
            <a:r>
              <a:rPr lang="en-US" dirty="0" err="1"/>
              <a:t>nhưng</a:t>
            </a:r>
            <a:r>
              <a:rPr lang="en-US" dirty="0"/>
              <a:t> </a:t>
            </a:r>
            <a:r>
              <a:rPr lang="en-US" dirty="0" err="1"/>
              <a:t>mặt</a:t>
            </a:r>
            <a:r>
              <a:rPr lang="en-US" dirty="0"/>
              <a:t> </a:t>
            </a:r>
            <a:r>
              <a:rPr lang="en-US" dirty="0" err="1"/>
              <a:t>trái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KT </a:t>
            </a:r>
            <a:r>
              <a:rPr lang="en-US" dirty="0" err="1"/>
              <a:t>thị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, KHCN, HTPT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nhỏ</a:t>
            </a:r>
            <a:endParaRPr lang="en-US" dirty="0"/>
          </a:p>
          <a:p>
            <a:pPr>
              <a:buFont typeface="Wingdings" panose="05000000000000000000" pitchFamily="2" charset="2"/>
              <a:buChar char="ü"/>
            </a:pP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tựu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 </a:t>
            </a:r>
            <a:r>
              <a:rPr lang="en-US" dirty="0" err="1"/>
              <a:t>viễn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, </a:t>
            </a:r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thuật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, </a:t>
            </a:r>
            <a:r>
              <a:rPr lang="en-US" dirty="0" err="1"/>
              <a:t>mạng</a:t>
            </a:r>
            <a:r>
              <a:rPr lang="en-US" dirty="0"/>
              <a:t> Internet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QPAN, TTATXH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lớn</a:t>
            </a:r>
            <a:r>
              <a:rPr lang="en-US" dirty="0"/>
              <a:t> </a:t>
            </a:r>
            <a:r>
              <a:rPr lang="en-US" dirty="0" err="1"/>
              <a:t>nhưng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tin,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tác</a:t>
            </a:r>
            <a:r>
              <a:rPr lang="en-US" dirty="0"/>
              <a:t> 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mật</a:t>
            </a:r>
            <a:r>
              <a:rPr lang="en-US" dirty="0"/>
              <a:t> </a:t>
            </a:r>
            <a:r>
              <a:rPr lang="en-US" dirty="0" err="1"/>
              <a:t>cũng</a:t>
            </a:r>
            <a:r>
              <a:rPr lang="en-US" dirty="0"/>
              <a:t> </a:t>
            </a:r>
            <a:r>
              <a:rPr lang="en-US" dirty="0" err="1"/>
              <a:t>rất</a:t>
            </a:r>
            <a:r>
              <a:rPr lang="en-US" dirty="0"/>
              <a:t> </a:t>
            </a:r>
            <a:r>
              <a:rPr lang="en-US" dirty="0" err="1"/>
              <a:t>khó</a:t>
            </a:r>
            <a:r>
              <a:rPr lang="en-US" dirty="0"/>
              <a:t> </a:t>
            </a:r>
            <a:r>
              <a:rPr lang="en-US" dirty="0" err="1"/>
              <a:t>khăn</a:t>
            </a:r>
            <a:r>
              <a:rPr lang="en-US" dirty="0"/>
              <a:t>; </a:t>
            </a:r>
            <a:r>
              <a:rPr lang="en-US" dirty="0" err="1"/>
              <a:t>tội</a:t>
            </a:r>
            <a:r>
              <a:rPr lang="en-US" dirty="0"/>
              <a:t> </a:t>
            </a:r>
            <a:r>
              <a:rPr lang="en-US" dirty="0" err="1"/>
              <a:t>phạm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môi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ảo</a:t>
            </a:r>
            <a:r>
              <a:rPr lang="en-US" dirty="0"/>
              <a:t> </a:t>
            </a:r>
            <a:r>
              <a:rPr lang="en-US" dirty="0" err="1"/>
              <a:t>ngày</a:t>
            </a:r>
            <a:r>
              <a:rPr lang="en-US" dirty="0"/>
              <a:t> </a:t>
            </a:r>
            <a:r>
              <a:rPr lang="en-US" dirty="0" err="1"/>
              <a:t>càng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521924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HĐND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lĩnh</a:t>
            </a:r>
            <a:r>
              <a:rPr lang="en-US" dirty="0"/>
              <a:t> </a:t>
            </a:r>
            <a:r>
              <a:rPr lang="en-US" dirty="0" err="1"/>
              <a:t>vực</a:t>
            </a:r>
            <a:r>
              <a:rPr lang="en-US" dirty="0"/>
              <a:t> QPAN, TTATXH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arenR"/>
            </a:pP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 </a:t>
            </a:r>
            <a:r>
              <a:rPr lang="en-US" dirty="0" err="1"/>
              <a:t>giám</a:t>
            </a:r>
            <a:r>
              <a:rPr lang="en-US" dirty="0"/>
              <a:t> </a:t>
            </a:r>
            <a:r>
              <a:rPr lang="en-US" dirty="0" err="1"/>
              <a:t>sát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-Theo </a:t>
            </a:r>
            <a:r>
              <a:rPr lang="en-US" dirty="0" err="1"/>
              <a:t>dõi</a:t>
            </a:r>
            <a:r>
              <a:rPr lang="en-US" dirty="0"/>
              <a:t>, 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, </a:t>
            </a:r>
            <a:r>
              <a:rPr lang="en-US" dirty="0" err="1"/>
              <a:t>đánh</a:t>
            </a:r>
            <a:r>
              <a:rPr lang="en-US" dirty="0"/>
              <a:t> </a:t>
            </a:r>
            <a:r>
              <a:rPr lang="en-US" dirty="0" err="1"/>
              <a:t>giá</a:t>
            </a:r>
            <a:r>
              <a:rPr lang="en-US" dirty="0"/>
              <a:t> (</a:t>
            </a:r>
            <a:r>
              <a:rPr lang="en-US" dirty="0" err="1"/>
              <a:t>toàn</a:t>
            </a:r>
            <a:r>
              <a:rPr lang="en-US" dirty="0"/>
              <a:t> </a:t>
            </a:r>
            <a:r>
              <a:rPr lang="en-US" dirty="0" err="1"/>
              <a:t>diện</a:t>
            </a:r>
            <a:r>
              <a:rPr lang="en-US" dirty="0"/>
              <a:t>,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phải</a:t>
            </a:r>
            <a:r>
              <a:rPr lang="en-US" dirty="0"/>
              <a:t> </a:t>
            </a:r>
            <a:r>
              <a:rPr lang="en-US" dirty="0" err="1"/>
              <a:t>chỉ</a:t>
            </a:r>
            <a:r>
              <a:rPr lang="en-US" dirty="0"/>
              <a:t> </a:t>
            </a:r>
            <a:r>
              <a:rPr lang="en-US" dirty="0" err="1"/>
              <a:t>nhằm</a:t>
            </a:r>
            <a:r>
              <a:rPr lang="en-US" dirty="0"/>
              <a:t> </a:t>
            </a:r>
            <a:r>
              <a:rPr lang="en-US" dirty="0" err="1"/>
              <a:t>vạch</a:t>
            </a:r>
            <a:r>
              <a:rPr lang="en-US" dirty="0"/>
              <a:t> </a:t>
            </a:r>
            <a:r>
              <a:rPr lang="en-US" dirty="0" err="1"/>
              <a:t>lá</a:t>
            </a:r>
            <a:r>
              <a:rPr lang="en-US" dirty="0"/>
              <a:t> </a:t>
            </a:r>
            <a:r>
              <a:rPr lang="en-US" dirty="0" err="1"/>
              <a:t>tìm</a:t>
            </a:r>
            <a:r>
              <a:rPr lang="en-US" dirty="0"/>
              <a:t> </a:t>
            </a:r>
            <a:r>
              <a:rPr lang="en-US" dirty="0" err="1"/>
              <a:t>sâu</a:t>
            </a:r>
            <a:r>
              <a:rPr lang="en-US" dirty="0"/>
              <a:t>)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nhiệm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,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hạn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CQ, TC, CN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tuân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HP, PL </a:t>
            </a:r>
            <a:r>
              <a:rPr lang="en-US" dirty="0" err="1"/>
              <a:t>không</a:t>
            </a:r>
            <a:r>
              <a:rPr lang="en-US" dirty="0"/>
              <a:t>?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Xử</a:t>
            </a:r>
            <a:r>
              <a:rPr lang="en-US" dirty="0"/>
              <a:t> </a:t>
            </a:r>
            <a:r>
              <a:rPr lang="en-US" dirty="0" err="1"/>
              <a:t>lý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hoặc</a:t>
            </a:r>
            <a:r>
              <a:rPr lang="en-US" dirty="0"/>
              <a:t> </a:t>
            </a:r>
            <a:r>
              <a:rPr lang="en-US" dirty="0" err="1"/>
              <a:t>kiến</a:t>
            </a:r>
            <a:r>
              <a:rPr lang="en-US" dirty="0"/>
              <a:t>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-GS </a:t>
            </a:r>
            <a:r>
              <a:rPr lang="en-US" dirty="0" err="1"/>
              <a:t>của</a:t>
            </a:r>
            <a:r>
              <a:rPr lang="en-US" dirty="0"/>
              <a:t> HĐND </a:t>
            </a:r>
            <a:r>
              <a:rPr lang="en-US" dirty="0" err="1"/>
              <a:t>mang</a:t>
            </a:r>
            <a:r>
              <a:rPr lang="en-US" dirty="0"/>
              <a:t> </a:t>
            </a:r>
            <a:r>
              <a:rPr lang="en-US" dirty="0" err="1"/>
              <a:t>tính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</a:t>
            </a:r>
            <a:r>
              <a:rPr lang="en-US" dirty="0" err="1"/>
              <a:t>hiến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: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phân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, </a:t>
            </a:r>
            <a:r>
              <a:rPr lang="en-US" dirty="0" err="1"/>
              <a:t>phối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kiểm</a:t>
            </a:r>
            <a:r>
              <a:rPr lang="en-US" dirty="0"/>
              <a:t> </a:t>
            </a:r>
            <a:r>
              <a:rPr lang="en-US" dirty="0" err="1"/>
              <a:t>soát</a:t>
            </a:r>
            <a:r>
              <a:rPr lang="en-US" dirty="0"/>
              <a:t> </a:t>
            </a:r>
            <a:r>
              <a:rPr lang="en-US" dirty="0" err="1"/>
              <a:t>chặt</a:t>
            </a:r>
            <a:r>
              <a:rPr lang="en-US" dirty="0"/>
              <a:t> </a:t>
            </a:r>
            <a:r>
              <a:rPr lang="en-US" dirty="0" err="1"/>
              <a:t>chẽ</a:t>
            </a:r>
            <a:r>
              <a:rPr lang="en-US" dirty="0"/>
              <a:t> </a:t>
            </a:r>
            <a:r>
              <a:rPr lang="en-US" dirty="0" err="1"/>
              <a:t>giữa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,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pháp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pháp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-GS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làm</a:t>
            </a:r>
            <a:r>
              <a:rPr lang="en-US" dirty="0"/>
              <a:t> </a:t>
            </a:r>
            <a:r>
              <a:rPr lang="en-US" dirty="0" err="1"/>
              <a:t>thay</a:t>
            </a:r>
            <a:r>
              <a:rPr lang="en-US" dirty="0"/>
              <a:t>, </a:t>
            </a:r>
            <a:r>
              <a:rPr lang="en-US" dirty="0" err="1"/>
              <a:t>không</a:t>
            </a:r>
            <a:r>
              <a:rPr lang="en-US" dirty="0"/>
              <a:t> can </a:t>
            </a:r>
            <a:r>
              <a:rPr lang="en-US" dirty="0" err="1"/>
              <a:t>thiệp</a:t>
            </a:r>
            <a:r>
              <a:rPr lang="en-US" dirty="0"/>
              <a:t>, 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cản</a:t>
            </a:r>
            <a:r>
              <a:rPr lang="en-US" dirty="0"/>
              <a:t> </a:t>
            </a:r>
            <a:r>
              <a:rPr lang="en-US" dirty="0" err="1"/>
              <a:t>trở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thường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,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cá</a:t>
            </a:r>
            <a:r>
              <a:rPr lang="en-US" dirty="0"/>
              <a:t> </a:t>
            </a:r>
            <a:r>
              <a:rPr lang="en-US" dirty="0" err="1"/>
              <a:t>nhân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83913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(</a:t>
            </a:r>
            <a:r>
              <a:rPr lang="en-US" dirty="0" err="1"/>
              <a:t>tiếp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2)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GS: HĐND, TTHĐND, Ban HĐND, </a:t>
            </a:r>
            <a:r>
              <a:rPr lang="en-US" dirty="0" err="1"/>
              <a:t>Tổ</a:t>
            </a:r>
            <a:r>
              <a:rPr lang="en-US" dirty="0"/>
              <a:t> ĐBHĐND, ĐB HĐND</a:t>
            </a:r>
          </a:p>
          <a:p>
            <a:pPr marL="0" indent="0">
              <a:buNone/>
            </a:pPr>
            <a:r>
              <a:rPr lang="en-US" dirty="0"/>
              <a:t>3)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: 5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 </a:t>
            </a:r>
            <a:r>
              <a:rPr lang="en-US" dirty="0" err="1"/>
              <a:t>đều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thẩm</a:t>
            </a:r>
            <a:r>
              <a:rPr lang="en-US" dirty="0"/>
              <a:t> </a:t>
            </a:r>
            <a:r>
              <a:rPr lang="en-US" dirty="0" err="1"/>
              <a:t>quyền</a:t>
            </a:r>
            <a:r>
              <a:rPr lang="en-US" dirty="0"/>
              <a:t> GS </a:t>
            </a:r>
            <a:r>
              <a:rPr lang="en-US" dirty="0" err="1"/>
              <a:t>được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cụ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Luật</a:t>
            </a:r>
            <a:r>
              <a:rPr lang="en-US" dirty="0"/>
              <a:t> HĐGS </a:t>
            </a:r>
            <a:r>
              <a:rPr lang="en-US" dirty="0" err="1"/>
              <a:t>của</a:t>
            </a:r>
            <a:r>
              <a:rPr lang="en-US" dirty="0"/>
              <a:t> QH </a:t>
            </a:r>
            <a:r>
              <a:rPr lang="en-US" dirty="0" err="1"/>
              <a:t>và</a:t>
            </a:r>
            <a:r>
              <a:rPr lang="en-US" dirty="0"/>
              <a:t> HĐND. </a:t>
            </a:r>
          </a:p>
          <a:p>
            <a:pPr marL="0" indent="0">
              <a:buNone/>
            </a:pPr>
            <a:r>
              <a:rPr lang="en-US" dirty="0"/>
              <a:t>Do </a:t>
            </a:r>
            <a:r>
              <a:rPr lang="en-US" dirty="0" err="1"/>
              <a:t>điều</a:t>
            </a:r>
            <a:r>
              <a:rPr lang="en-US" dirty="0"/>
              <a:t> </a:t>
            </a:r>
            <a:r>
              <a:rPr lang="en-US" dirty="0" err="1"/>
              <a:t>kiện</a:t>
            </a:r>
            <a:r>
              <a:rPr lang="en-US" dirty="0"/>
              <a:t> </a:t>
            </a:r>
            <a:r>
              <a:rPr lang="en-US" dirty="0" err="1"/>
              <a:t>thời</a:t>
            </a:r>
            <a:r>
              <a:rPr lang="en-US" dirty="0"/>
              <a:t> </a:t>
            </a:r>
            <a:r>
              <a:rPr lang="en-US" dirty="0" err="1"/>
              <a:t>gian</a:t>
            </a:r>
            <a:r>
              <a:rPr lang="en-US" dirty="0"/>
              <a:t>, </a:t>
            </a:r>
            <a:r>
              <a:rPr lang="en-US" dirty="0" err="1"/>
              <a:t>xin</a:t>
            </a:r>
            <a:r>
              <a:rPr lang="en-US" dirty="0"/>
              <a:t> 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trung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thể</a:t>
            </a:r>
            <a:r>
              <a:rPr lang="en-US" dirty="0"/>
              <a:t> </a:t>
            </a:r>
            <a:r>
              <a:rPr lang="en-US" dirty="0" err="1"/>
              <a:t>cao</a:t>
            </a:r>
            <a:r>
              <a:rPr lang="en-US" dirty="0"/>
              <a:t> 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HĐND:</a:t>
            </a:r>
          </a:p>
          <a:p>
            <a:pPr marL="0" indent="0">
              <a:buNone/>
            </a:pPr>
            <a:r>
              <a:rPr lang="en-US" dirty="0"/>
              <a:t>-GS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tuân</a:t>
            </a:r>
            <a:r>
              <a:rPr lang="en-US" dirty="0"/>
              <a:t> </a:t>
            </a:r>
            <a:r>
              <a:rPr lang="en-US" dirty="0" err="1"/>
              <a:t>theo</a:t>
            </a:r>
            <a:r>
              <a:rPr lang="en-US" dirty="0"/>
              <a:t> HP, PL </a:t>
            </a:r>
            <a:r>
              <a:rPr lang="en-US" dirty="0" err="1"/>
              <a:t>tại</a:t>
            </a:r>
            <a:r>
              <a:rPr lang="en-US" dirty="0"/>
              <a:t> </a:t>
            </a:r>
            <a:r>
              <a:rPr lang="en-US" dirty="0" err="1"/>
              <a:t>địa</a:t>
            </a:r>
            <a:r>
              <a:rPr lang="en-US" dirty="0"/>
              <a:t> </a:t>
            </a:r>
            <a:r>
              <a:rPr lang="en-US" dirty="0" err="1"/>
              <a:t>phương</a:t>
            </a:r>
            <a:r>
              <a:rPr lang="en-US" dirty="0"/>
              <a:t>,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HĐND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cấp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-GS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TTHĐND, Ban </a:t>
            </a:r>
            <a:r>
              <a:rPr lang="en-US" dirty="0" err="1"/>
              <a:t>của</a:t>
            </a:r>
            <a:r>
              <a:rPr lang="en-US" dirty="0"/>
              <a:t> HĐND, UBND, TAND, VKSND, CQ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án</a:t>
            </a:r>
            <a:r>
              <a:rPr lang="en-US" dirty="0"/>
              <a:t> </a:t>
            </a:r>
            <a:r>
              <a:rPr lang="en-US" dirty="0" err="1"/>
              <a:t>dân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;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UBND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,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HĐND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dưới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519565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Kỹ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(</a:t>
            </a:r>
            <a:r>
              <a:rPr lang="en-US" dirty="0" err="1"/>
              <a:t>tiếp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4) </a:t>
            </a:r>
            <a:r>
              <a:rPr lang="en-US" dirty="0" err="1"/>
              <a:t>Hình</a:t>
            </a:r>
            <a:r>
              <a:rPr lang="en-US" dirty="0"/>
              <a:t> </a:t>
            </a:r>
            <a:r>
              <a:rPr lang="en-US" dirty="0" err="1"/>
              <a:t>thức</a:t>
            </a:r>
            <a:r>
              <a:rPr lang="en-US" dirty="0"/>
              <a:t> GS: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Báo</a:t>
            </a:r>
            <a:r>
              <a:rPr lang="en-US" dirty="0"/>
              <a:t> </a:t>
            </a:r>
            <a:r>
              <a:rPr lang="en-US" dirty="0" err="1"/>
              <a:t>cáo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GS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 </a:t>
            </a:r>
            <a:r>
              <a:rPr lang="en-US" dirty="0" err="1"/>
              <a:t>trả</a:t>
            </a:r>
            <a:r>
              <a:rPr lang="en-US" dirty="0"/>
              <a:t> </a:t>
            </a:r>
            <a:r>
              <a:rPr lang="en-US" dirty="0" err="1"/>
              <a:t>lời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vấn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CTUBND,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thành</a:t>
            </a:r>
            <a:r>
              <a:rPr lang="en-US" dirty="0"/>
              <a:t> </a:t>
            </a:r>
            <a:r>
              <a:rPr lang="en-US" dirty="0" err="1"/>
              <a:t>viên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UBND, CATAND, VTVKSND, </a:t>
            </a:r>
            <a:r>
              <a:rPr lang="en-US" dirty="0" err="1"/>
              <a:t>Thủ</a:t>
            </a:r>
            <a:r>
              <a:rPr lang="en-US" dirty="0"/>
              <a:t> </a:t>
            </a:r>
            <a:r>
              <a:rPr lang="en-US" dirty="0" err="1"/>
              <a:t>trưởng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thuộc</a:t>
            </a:r>
            <a:r>
              <a:rPr lang="en-US" dirty="0"/>
              <a:t> UBND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cấp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Xem</a:t>
            </a:r>
            <a:r>
              <a:rPr lang="en-US" dirty="0"/>
              <a:t> </a:t>
            </a:r>
            <a:r>
              <a:rPr lang="en-US" dirty="0" err="1"/>
              <a:t>xét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UBND,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HĐND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dưới</a:t>
            </a:r>
            <a:r>
              <a:rPr lang="en-US" dirty="0"/>
              <a:t> </a:t>
            </a:r>
            <a:r>
              <a:rPr lang="en-US" dirty="0" err="1"/>
              <a:t>trực</a:t>
            </a:r>
            <a:r>
              <a:rPr lang="en-US" dirty="0"/>
              <a:t> </a:t>
            </a:r>
            <a:r>
              <a:rPr lang="en-US" dirty="0" err="1"/>
              <a:t>tiếp</a:t>
            </a:r>
            <a:r>
              <a:rPr lang="en-US" dirty="0"/>
              <a:t>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dấu</a:t>
            </a:r>
            <a:r>
              <a:rPr lang="en-US" dirty="0"/>
              <a:t>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trái</a:t>
            </a:r>
            <a:r>
              <a:rPr lang="en-US" dirty="0"/>
              <a:t> </a:t>
            </a:r>
            <a:r>
              <a:rPr lang="en-US" dirty="0" err="1"/>
              <a:t>với</a:t>
            </a:r>
            <a:r>
              <a:rPr lang="en-US" dirty="0"/>
              <a:t> </a:t>
            </a:r>
            <a:r>
              <a:rPr lang="en-US" dirty="0" err="1"/>
              <a:t>quy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HP, </a:t>
            </a:r>
            <a:r>
              <a:rPr lang="en-US" dirty="0" err="1"/>
              <a:t>luật</a:t>
            </a:r>
            <a:r>
              <a:rPr lang="en-US" dirty="0"/>
              <a:t>, VBQPPL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quan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nước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 </a:t>
            </a:r>
            <a:r>
              <a:rPr lang="en-US" dirty="0" err="1"/>
              <a:t>trên</a:t>
            </a:r>
            <a:r>
              <a:rPr lang="en-US" dirty="0"/>
              <a:t>, </a:t>
            </a:r>
            <a:r>
              <a:rPr lang="en-US" dirty="0" err="1"/>
              <a:t>Nghị</a:t>
            </a:r>
            <a:r>
              <a:rPr lang="en-US" dirty="0"/>
              <a:t> </a:t>
            </a:r>
            <a:r>
              <a:rPr lang="en-US" dirty="0" err="1"/>
              <a:t>quyết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HĐND </a:t>
            </a:r>
            <a:r>
              <a:rPr lang="en-US" dirty="0" err="1"/>
              <a:t>cùng</a:t>
            </a:r>
            <a:r>
              <a:rPr lang="en-US" dirty="0"/>
              <a:t> </a:t>
            </a:r>
            <a:r>
              <a:rPr lang="en-US" dirty="0" err="1"/>
              <a:t>cấp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/>
              <a:t>-GS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đề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Lấy</a:t>
            </a:r>
            <a:r>
              <a:rPr lang="en-US" dirty="0"/>
              <a:t> </a:t>
            </a:r>
            <a:r>
              <a:rPr lang="en-US" dirty="0" err="1"/>
              <a:t>phiếu</a:t>
            </a:r>
            <a:r>
              <a:rPr lang="en-US" dirty="0"/>
              <a:t> </a:t>
            </a:r>
            <a:r>
              <a:rPr lang="en-US" dirty="0" err="1"/>
              <a:t>tín</a:t>
            </a:r>
            <a:r>
              <a:rPr lang="en-US" dirty="0"/>
              <a:t> </a:t>
            </a:r>
            <a:r>
              <a:rPr lang="en-US" dirty="0" err="1"/>
              <a:t>nhiệm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5) 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tắc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GS: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Tuân</a:t>
            </a:r>
            <a:r>
              <a:rPr lang="en-US" dirty="0"/>
              <a:t> </a:t>
            </a:r>
            <a:r>
              <a:rPr lang="en-US" dirty="0" err="1"/>
              <a:t>thủ</a:t>
            </a:r>
            <a:r>
              <a:rPr lang="en-US" dirty="0"/>
              <a:t> HP, PL</a:t>
            </a:r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Bảo</a:t>
            </a:r>
            <a:r>
              <a:rPr lang="en-US" dirty="0"/>
              <a:t> </a:t>
            </a:r>
            <a:r>
              <a:rPr lang="en-US" dirty="0" err="1"/>
              <a:t>đảm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khai</a:t>
            </a:r>
            <a:r>
              <a:rPr lang="en-US" dirty="0"/>
              <a:t>, minh </a:t>
            </a:r>
            <a:r>
              <a:rPr lang="en-US" dirty="0" err="1"/>
              <a:t>bạch</a:t>
            </a:r>
            <a:r>
              <a:rPr lang="en-US" dirty="0"/>
              <a:t>, </a:t>
            </a:r>
            <a:r>
              <a:rPr lang="en-US" dirty="0" err="1"/>
              <a:t>hiệu</a:t>
            </a:r>
            <a:r>
              <a:rPr lang="en-US" dirty="0"/>
              <a:t> </a:t>
            </a:r>
            <a:r>
              <a:rPr lang="en-US" dirty="0" err="1"/>
              <a:t>quả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-</a:t>
            </a:r>
            <a:r>
              <a:rPr lang="en-US" dirty="0" err="1"/>
              <a:t>Không</a:t>
            </a:r>
            <a:r>
              <a:rPr lang="en-US" dirty="0"/>
              <a:t> </a:t>
            </a:r>
            <a:r>
              <a:rPr lang="en-US" dirty="0" err="1"/>
              <a:t>cản</a:t>
            </a:r>
            <a:r>
              <a:rPr lang="en-US" dirty="0"/>
              <a:t> </a:t>
            </a:r>
            <a:r>
              <a:rPr lang="en-US" dirty="0" err="1"/>
              <a:t>trở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en-US" dirty="0" err="1"/>
              <a:t>bình</a:t>
            </a:r>
            <a:r>
              <a:rPr lang="en-US" dirty="0"/>
              <a:t> </a:t>
            </a:r>
            <a:r>
              <a:rPr lang="en-US" dirty="0" err="1"/>
              <a:t>thường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/>
              <a:t>tượng</a:t>
            </a:r>
            <a:r>
              <a:rPr lang="en-US" dirty="0"/>
              <a:t> </a:t>
            </a:r>
            <a:r>
              <a:rPr lang="en-US" dirty="0" err="1"/>
              <a:t>chịu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GS</a:t>
            </a:r>
          </a:p>
        </p:txBody>
      </p:sp>
    </p:spTree>
    <p:extLst>
      <p:ext uri="{BB962C8B-B14F-4D97-AF65-F5344CB8AC3E}">
        <p14:creationId xmlns:p14="http://schemas.microsoft.com/office/powerpoint/2010/main" val="17989882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1639</TotalTime>
  <Words>1672</Words>
  <Application>Microsoft Office PowerPoint</Application>
  <PresentationFormat>Màn hình rộng</PresentationFormat>
  <Paragraphs>78</Paragraphs>
  <Slides>14</Slides>
  <Notes>0</Notes>
  <HiddenSlides>0</HiddenSlides>
  <MMClips>0</MMClips>
  <ScaleCrop>false</ScaleCrop>
  <HeadingPairs>
    <vt:vector size="6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1</vt:i4>
      </vt:variant>
      <vt:variant>
        <vt:lpstr>Tiêu đề Bản chiếu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Office Theme</vt:lpstr>
      <vt:lpstr>Tổng quan về QPAN, TTATXH và kỹ năng giám sát của HĐND về QPAN, TTATXH</vt:lpstr>
      <vt:lpstr>Tổng quan về QPAN, TTATXH</vt:lpstr>
      <vt:lpstr>Tổng quan (tiếp)</vt:lpstr>
      <vt:lpstr>Vị trí, CN, NV, QH của HĐND đối với lĩnh vực QPAN, TTATXH</vt:lpstr>
      <vt:lpstr>Một số đặc điểm, đặc thù của lĩnh vực QPAN, TTATXH</vt:lpstr>
      <vt:lpstr>Thuận lợi, khó khăn của lĩnh vực QPAN, TTATXH trong tình hình hiện nay</vt:lpstr>
      <vt:lpstr>Kỹ năng giám sát của HĐND trong lĩnh vực QPAN, TTATXH</vt:lpstr>
      <vt:lpstr>Kỹ năng (tiếp)</vt:lpstr>
      <vt:lpstr>Kỹ năng (tiếp)</vt:lpstr>
      <vt:lpstr>Kỹ năng hoạt động giám sát</vt:lpstr>
      <vt:lpstr>Kỹ năng (tiếp)</vt:lpstr>
      <vt:lpstr>Kỹ năng thực hiện các hoạt động giám sát cụ thể về QPAN, TTATXH</vt:lpstr>
      <vt:lpstr>Kỹ năng (tiếp)</vt:lpstr>
      <vt:lpstr>Kết luận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Tổng quan về QPAN, TTATXH và kỹ năng giám sát của HĐND về QPAN, TTATXH</dc:title>
  <dc:creator>Admin</dc:creator>
  <cp:lastModifiedBy>le viettruong</cp:lastModifiedBy>
  <cp:revision>20</cp:revision>
  <dcterms:created xsi:type="dcterms:W3CDTF">2024-08-07T07:12:15Z</dcterms:created>
  <dcterms:modified xsi:type="dcterms:W3CDTF">2024-08-09T15:16:02Z</dcterms:modified>
</cp:coreProperties>
</file>