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07" r:id="rId2"/>
    <p:sldId id="384" r:id="rId3"/>
    <p:sldId id="370" r:id="rId4"/>
    <p:sldId id="371" r:id="rId5"/>
    <p:sldId id="372" r:id="rId6"/>
    <p:sldId id="369" r:id="rId7"/>
    <p:sldId id="373" r:id="rId8"/>
    <p:sldId id="391" r:id="rId9"/>
    <p:sldId id="392" r:id="rId10"/>
    <p:sldId id="393" r:id="rId11"/>
    <p:sldId id="394" r:id="rId12"/>
    <p:sldId id="390" r:id="rId13"/>
    <p:sldId id="3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9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14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90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1066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40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5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9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9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0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5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3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5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34927-660E-4A94-A45F-41CC2A27C46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7DA5EE5-57B8-427E-9135-8914DFAE5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9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4DD3-F168-D134-864D-57FE249B2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639" y="629920"/>
            <a:ext cx="9901219" cy="1320800"/>
          </a:xfrm>
        </p:spPr>
        <p:txBody>
          <a:bodyPr>
            <a:noAutofit/>
          </a:bodyPr>
          <a:lstStyle/>
          <a:p>
            <a:pPr algn="ctr"/>
            <a:r>
              <a:rPr lang="en-US" sz="2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KỸ NĂNG QUYẾT ĐỊNH VÀ GIÁM SÁT </a:t>
            </a:r>
            <a:br>
              <a:rPr lang="en-US" sz="2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CỦA HỘI ĐỒNG NHÂN DÂN TRONG LĨNH VỰC TƯ PHÁP</a:t>
            </a:r>
            <a:endParaRPr lang="en-US" sz="2800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209AE-1478-285A-9F0A-51BF8018D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48829"/>
            <a:ext cx="8596668" cy="3880773"/>
          </a:xfrm>
        </p:spPr>
        <p:txBody>
          <a:bodyPr>
            <a:normAutofit/>
          </a:bodyPr>
          <a:lstStyle/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2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TS.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en-US" sz="2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Văn Pha 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n-US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Ủy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T</a:t>
            </a:r>
            <a:r>
              <a:rPr lang="vi-VN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 pháp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XIV</a:t>
            </a:r>
            <a:endParaRPr lang="en-US" i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70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A07F-63CB-D141-F943-7690026E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KỸ NĂNG QUYẾT ĐỊNH VÀ TỔ CHỨC </a:t>
            </a:r>
            <a:br>
              <a:rPr lang="en-US" sz="3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 SÁT HOẠT ĐỘNG TƯ PHÁP</a:t>
            </a:r>
            <a:b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4108-405F-209A-0FCD-E4E1526D2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indent="0" algn="just">
              <a:buNone/>
            </a:pP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T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hành lập Đoàn giám sát về một vấn đề nhất định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lĩnh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vực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pháp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4.1.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ựa chọn chuyên đề giám sát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b="1" i="1" kern="100" spc="-2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spc="-2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4.2.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4.2.1.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hoạch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4.2.2.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nghiên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cứu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cáo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chịu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4.2.3.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4.2.4.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cáo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4.2.5.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đôn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đốc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nghị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90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A07F-63CB-D141-F943-7690026E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KỸ NĂNG QUYẾT ĐỊNH VÀ TỔ CHỨC </a:t>
            </a:r>
            <a:br>
              <a:rPr lang="en-US" sz="3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 SÁT HOẠT ĐỘNG TƯ PHÁP</a:t>
            </a:r>
            <a:br>
              <a:rPr lang="en-US" sz="3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4108-405F-209A-0FCD-E4E1526D2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buNone/>
            </a:pP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5.1.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khiếu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nại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cáo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 fontAlgn="base">
              <a:buNone/>
            </a:pP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5.2.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 fontAlgn="base">
              <a:buNone/>
            </a:pP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5.3.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8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18AC-F35D-2A5E-0B33-51C6D3BA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200" kern="0" dirty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ĐỀ XUẤT TĂNG CƯỜNG CHẤT LƯỢNG GIÁM SÁT </a:t>
            </a:r>
            <a:r>
              <a:rPr lang="en-GB" sz="3200" kern="0" dirty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 VỰC</a:t>
            </a:r>
            <a:r>
              <a:rPr lang="en-GB" sz="3200" kern="0" dirty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TƯ PHÁP CỦA HỘI ĐỒNG NHÂN DÂN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C4ECB-DFBA-1E6B-9E7B-3577D80A2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45720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Nâng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ngại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phức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tạp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ngại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xuyên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nâng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khâu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khâu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khâu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”: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kiên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trách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kịp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HĐND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GB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spcBef>
                <a:spcPts val="0"/>
              </a:spcBef>
              <a:buNone/>
            </a:pP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90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2F42B58-0B79-4F6A-AFB7-6F18F42656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0" y="13138"/>
            <a:ext cx="122682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E0A7B-18F5-4686-B9E7-AEA0DF480268}"/>
              </a:ext>
            </a:extLst>
          </p:cNvPr>
          <p:cNvSpPr txBox="1"/>
          <p:nvPr/>
        </p:nvSpPr>
        <p:spPr>
          <a:xfrm>
            <a:off x="3657600" y="228600"/>
            <a:ext cx="7484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CÁM ƠN!</a:t>
            </a:r>
          </a:p>
        </p:txBody>
      </p:sp>
    </p:spTree>
    <p:extLst>
      <p:ext uri="{BB962C8B-B14F-4D97-AF65-F5344CB8AC3E}">
        <p14:creationId xmlns:p14="http://schemas.microsoft.com/office/powerpoint/2010/main" val="26577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40B6-A394-0250-11DC-0E4A55C5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CỤC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ABA94-ACB4-C154-6809-E2262B18F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kern="100" spc="-5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I. MỘT SỐ VẤN ĐỀ CHUNG VỀ GIÁM SÁT CỦA HỘI ĐỒNG NHÂN DÂN</a:t>
            </a:r>
            <a:endParaRPr lang="en-US" sz="1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18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II.</a:t>
            </a:r>
            <a:r>
              <a:rPr lang="en-US" sz="18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QUY ĐỊNH PHÁP LUẬT VỀ GIÁM SÁT CỦA HĐND TRONG LĨNH VỰC TƯ PHÁP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18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III. </a:t>
            </a:r>
            <a:r>
              <a:rPr lang="en-US" sz="18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KỸ NĂNG QUYẾT ĐỊNH VÀ TỔ CHỨC GIÁM SÁT HOẠT ĐỘNG TƯ PHÁP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1.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Quyết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định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chương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trình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giám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năm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tổ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chức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thực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hiện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chương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trình</a:t>
            </a:r>
            <a:endParaRPr lang="en-US" sz="1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2.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Quyết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định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x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 xét báo cáo công tác của 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VKSND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cùng cấp</a:t>
            </a:r>
            <a:endParaRPr lang="en-US" sz="1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3.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Quyết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định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chương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trình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vấn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hoạt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x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 xét trả lời chất vấn của Chủ tịch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UBND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P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CT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UBND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UV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UBND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Chánh án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Viện trưởng V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KSND 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cùng cấp</a:t>
            </a:r>
            <a:endParaRPr lang="en-US" sz="1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4. T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hành lập Đoàn giám sát về một vấn đề nhất định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thuộc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lĩnh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vực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tư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pháp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khi xét thấy cần thiết và xem xét kết quả giám sát của Đoàn giám sát</a:t>
            </a:r>
            <a:endParaRPr lang="en-US" sz="1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5.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Một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hoạt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giám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cụ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khác</a:t>
            </a:r>
            <a:endParaRPr lang="en-US" sz="1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37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9836A-560C-BFB3-DF0B-C35E45C05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CƠ QUAN TƯ PHÁP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DEFCA-D8A3-78D3-863B-F316A5191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indent="-45720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 án nhân dân </a:t>
            </a:r>
          </a:p>
          <a:p>
            <a:pPr marL="800100" indent="-45720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 kiểm sát nhân dân </a:t>
            </a:r>
          </a:p>
          <a:p>
            <a:pPr marL="800100" indent="-45720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quan điều tra </a:t>
            </a:r>
          </a:p>
          <a:p>
            <a:pPr marL="800100" indent="-45720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quan thi hành án</a:t>
            </a:r>
          </a:p>
          <a:p>
            <a:pPr marL="800100" indent="-45720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cơ quan bổ trợ t</a:t>
            </a:r>
            <a:r>
              <a:rPr lang="vi-VN" sz="24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 pháp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0658C-54B6-739A-8A31-65147401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HOẠT ĐỘNG TƯ PHÁP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A0399-B268-4193-BE2A-88F65AB90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7200" algn="just">
              <a:spcBef>
                <a:spcPts val="0"/>
              </a:spcBef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điều tra</a:t>
            </a:r>
          </a:p>
          <a:p>
            <a:pPr indent="457200" algn="just">
              <a:spcBef>
                <a:spcPts val="0"/>
              </a:spcBef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kiểm sát và thực hiện hành quyền công tố</a:t>
            </a:r>
          </a:p>
          <a:p>
            <a:pPr indent="457200" algn="just">
              <a:spcBef>
                <a:spcPts val="0"/>
              </a:spcBef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xét xử</a:t>
            </a:r>
          </a:p>
          <a:p>
            <a:pPr indent="457200" algn="just">
              <a:spcBef>
                <a:spcPts val="0"/>
              </a:spcBef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thi hành án</a:t>
            </a:r>
          </a:p>
          <a:p>
            <a:pPr indent="457200" algn="just">
              <a:spcBef>
                <a:spcPts val="0"/>
              </a:spcBef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bổ trợ tư pháp</a:t>
            </a:r>
          </a:p>
          <a:p>
            <a:pPr indent="457200" algn="just">
              <a:spcBef>
                <a:spcPts val="0"/>
              </a:spcBef>
            </a:pPr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phòng, chống tham nhũng (đặc biệt)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0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340A-B212-BEC9-87C5-28B1BB2C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spc="-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MỘT SỐ VẤN ĐỀ CHUNG VỀ GIÁM SÁT </a:t>
            </a:r>
            <a:br>
              <a:rPr lang="en-US" sz="3200" b="1" spc="-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n-US" sz="3200" b="1" spc="-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CỦA HỘI ĐỒNG NHÂN DÂN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5589E-A413-C442-9245-597F0B0A7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algn="just">
              <a:buAutoNum type="arabicPeriod"/>
            </a:pPr>
            <a:endParaRPr lang="en-US" sz="1800" b="1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algn="just">
              <a:buAutoNum type="arabicPeriod"/>
            </a:pPr>
            <a:endParaRPr lang="en-US" b="1" kern="100" dirty="0">
              <a:solidFill>
                <a:srgbClr val="0070C0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algn="just">
              <a:buAutoNum type="arabicPeriod"/>
            </a:pP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algn="just">
              <a:buAutoNum type="arabicPeriod"/>
            </a:pP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endParaRPr lang="en-US" sz="1800" b="1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algn="just">
              <a:buAutoNum type="arabicPeriod"/>
            </a:pP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3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3F34-0107-979B-ECC8-48B3478F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0" algn="ctr">
              <a:spcBef>
                <a:spcPts val="600"/>
              </a:spcBef>
              <a:buNone/>
            </a:pPr>
            <a:r>
              <a:rPr lang="en-GB" sz="3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 ĐỊNH PHÁP LUẬT VỀ GIÁM SÁT </a:t>
            </a:r>
            <a:br>
              <a:rPr lang="en-GB" sz="3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 VỰC TƯ PHÁP CỦA H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ĐND</a:t>
            </a:r>
            <a:endParaRPr lang="en-US" sz="3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AD07C-7622-34C5-CCB9-F6E5AE975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7200" algn="just">
              <a:spcBef>
                <a:spcPts val="0"/>
              </a:spcBef>
            </a:pPr>
            <a:endParaRPr lang="en-US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Hiến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2013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HĐND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nhũng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indent="0" algn="just" fontAlgn="base">
              <a:spcBef>
                <a:spcPts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tụng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2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A07F-63CB-D141-F943-7690026E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KỸ NĂNG QUYẾT ĐỊNH VÀ TỔ CHỨC </a:t>
            </a:r>
            <a:br>
              <a:rPr lang="en-US" sz="2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 SÁT HOẠT ĐỘNG TƯ PHÁP</a:t>
            </a:r>
            <a:b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4108-405F-209A-0FCD-E4E1526D2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0" algn="just">
              <a:lnSpc>
                <a:spcPct val="110000"/>
              </a:lnSpc>
              <a:buNone/>
            </a:pP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1.1.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endParaRPr lang="en-US" sz="2400" b="1" i="1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vi-VN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ơ quan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nghị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endParaRPr lang="en-US" sz="2400" kern="100" dirty="0">
              <a:solidFill>
                <a:srgbClr val="0070C0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en-US" sz="2400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2400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endParaRPr lang="en-US" sz="24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1.2.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indent="457200" algn="just">
              <a:lnSpc>
                <a:spcPct val="110000"/>
              </a:lnSpc>
            </a:pP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Theo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endParaRPr lang="en-US" sz="2400" kern="100" dirty="0">
              <a:solidFill>
                <a:srgbClr val="0070C0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en-US" sz="2400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ý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</a:t>
            </a:r>
            <a:r>
              <a:rPr lang="vi-VN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ư pháp</a:t>
            </a:r>
            <a:r>
              <a:rPr lang="en-US" sz="2400" kern="100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8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A07F-63CB-D141-F943-7690026E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KỸ NĂNG QUYẾT ĐỊNH VÀ TỔ CHỨC </a:t>
            </a:r>
            <a:br>
              <a:rPr lang="en-US" sz="2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 SÁT HOẠT ĐỘNG TƯ PHÁP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4108-405F-209A-0FCD-E4E1526D2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buNone/>
            </a:pP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x</a:t>
            </a:r>
            <a:r>
              <a:rPr lang="vi-VN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 xét báo cáo công tác của Tòa án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vi-VN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Viện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vi-VN" sz="24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cùng cấp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2.1.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2.2.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cáo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 fontAlgn="base">
              <a:buNone/>
            </a:pP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2.2.1.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 fontAlgn="base">
              <a:buNone/>
            </a:pP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2.2.2.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 fontAlgn="base">
              <a:buNone/>
            </a:pP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2.2.3.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09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A07F-63CB-D141-F943-7690026E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KỸ NĂNG QUYẾT ĐỊNH VÀ TỔ CHỨC </a:t>
            </a:r>
            <a:br>
              <a:rPr lang="en-US" sz="3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GIÁM SÁT HOẠT ĐỘNG TƯ PHÁP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4108-405F-209A-0FCD-E4E1526D2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buNone/>
            </a:pP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x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 xét trả lời chất vấn của Chủ tịch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UBND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Phó Chủ tịch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UBND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Ủy viên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UBND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Chánh án 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TAND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Viện trưởng V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KSND </a:t>
            </a:r>
            <a:r>
              <a:rPr lang="vi-VN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cùng cấp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3.1.</a:t>
            </a:r>
            <a:r>
              <a:rPr lang="en-US" sz="18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 chí lựa chọn nhóm vấn đề chất vấn và người bị chất vấn tại kỳ họp Hội đồng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3.3.1.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solidFill>
                <a:srgbClr val="0070C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3.3.2.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</a:t>
            </a:r>
            <a:r>
              <a:rPr lang="vi-VN" sz="1800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oạt động chất vấn tại kỳ họp Hội đồng nhân dân</a:t>
            </a:r>
            <a:endParaRPr lang="en-US" sz="1800" kern="100" dirty="0">
              <a:solidFill>
                <a:srgbClr val="0070C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3.4.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phiên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họp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trực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</a:t>
            </a:r>
            <a:r>
              <a:rPr lang="en-US" b="1" i="1" kern="100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ĐND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kỳ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họp</a:t>
            </a:r>
            <a:r>
              <a:rPr lang="en-US" sz="1800" b="1" i="1" kern="10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</a:t>
            </a:r>
            <a:r>
              <a:rPr lang="en-US" b="1" i="1" kern="100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ĐND</a:t>
            </a:r>
            <a:endParaRPr lang="en-US" sz="1800" kern="100" dirty="0">
              <a:solidFill>
                <a:srgbClr val="0070C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7508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2160</TotalTime>
  <Words>1059</Words>
  <Application>Microsoft Office PowerPoint</Application>
  <PresentationFormat>Widescreen</PresentationFormat>
  <Paragraphs>87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Facet</vt:lpstr>
      <vt:lpstr>KỸ NĂNG QUYẾT ĐỊNH VÀ GIÁM SÁT  CỦA HỘI ĐỒNG NHÂN DÂN TRONG LĨNH VỰC TƯ PHÁP</vt:lpstr>
      <vt:lpstr>BỐ CỤC</vt:lpstr>
      <vt:lpstr>CÁC CƠ QUAN TƯ PHÁP</vt:lpstr>
      <vt:lpstr>CÁC HOẠT ĐỘNG TƯ PHÁP</vt:lpstr>
      <vt:lpstr>MỘT SỐ VẤN ĐỀ CHUNG VỀ GIÁM SÁT  CỦA HỘI ĐỒNG NHÂN DÂN</vt:lpstr>
      <vt:lpstr>QUY ĐỊNH PHÁP LUẬT VỀ GIÁM SÁT  LĨNH VỰC TƯ PHÁP CỦA HĐND</vt:lpstr>
      <vt:lpstr>KỸ NĂNG QUYẾT ĐỊNH VÀ TỔ CHỨC  GIÁM SÁT HOẠT ĐỘNG TƯ PHÁP  </vt:lpstr>
      <vt:lpstr>KỸ NĂNG QUYẾT ĐỊNH VÀ TỔ CHỨC  GIÁM SÁT HOẠT ĐỘNG TƯ PHÁP</vt:lpstr>
      <vt:lpstr>KỸ NĂNG QUYẾT ĐỊNH VÀ TỔ CHỨC  GIÁM SÁT HOẠT ĐỘNG TƯ PHÁP</vt:lpstr>
      <vt:lpstr>KỸ NĂNG QUYẾT ĐỊNH VÀ TỔ CHỨC  GIÁM SÁT HOẠT ĐỘNG TƯ PHÁP  </vt:lpstr>
      <vt:lpstr>KỸ NĂNG QUYẾT ĐỊNH VÀ TỔ CHỨC  GIÁM SÁT HOẠT ĐỘNG TƯ PHÁP </vt:lpstr>
      <vt:lpstr>MỘT SỐ ĐỀ XUẤT TĂNG CƯỜNG CHẤT LƯỢNG GIÁM SÁT LĨNH VỰC TƯ PHÁP CỦA HỘI ĐỒNG NHÂN DÂN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KỸ NĂNG THU THẬP VÀ XỬ LÝ THÔNG TIN CỦA ĐẠI BIỂU HỘI ĐỒNG NHÂN DÂN CẤP HUYỆN</dc:title>
  <dc:creator>Pha Nguyen</dc:creator>
  <cp:lastModifiedBy>Pha Nguyen</cp:lastModifiedBy>
  <cp:revision>105</cp:revision>
  <dcterms:created xsi:type="dcterms:W3CDTF">2022-06-15T01:19:37Z</dcterms:created>
  <dcterms:modified xsi:type="dcterms:W3CDTF">2024-08-06T04:56:34Z</dcterms:modified>
</cp:coreProperties>
</file>